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Buchholz in Bewegung bringen. Die großen Themen hängen zusammen – Wirtschaft, Verkehr, Wohnen, Finanzen, Dialog.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Wirtschaftskraft → Einnahmen → Infrastruktur → Lebensqualität → Attraktivität → Wirtschaftskraft. Wer den Kreis ignoriert, wundert sich später über leere Kassen.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Gelbe Karte: Konsolidierung ist strukturell. Kosten laufen davon, zu wenig Puffer, Wirtschaft wird entscheidend. Die Antwort kann nicht nur Sparen heißen.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Mehr Spielraum auf zwei Seiten: Unternehmen &amp; Arbeitsplätze plus Familien &amp; Fachkräfte. Beides.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Roter Teppich statt Behörden-Parcours: ein Tisch / ein Verantwortlicher, Platz für Wachstum, aktiv um Investitionen werben.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Verkehr: Ostumgehung voranbringen, Netz steuern statt Ampeln zählen, Alltagstauglichkeit vor Normen-Fetisch.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Wohnraum ist Wirtschaftsstrategie. Buchholzer Familien zuerst: Raum geben, Flächen neu denken, Wohnraum in Bewegung bringen.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 Job holt den Facharbeiter – die Stadt hält die Familie. Schulen, Vereine, Lebensqualität sind harte Standortfaktoren.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Innenstadt braucht Alltag, nicht nur Aktionstage. Mehr Menschen in die Mitte. Erreichbar, sauber, sicher.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Generationengerechtigkeit ist mehr als eine CO₂-Bilanz: Finanzen, Wirtschaft, funktionierende Stadt, Umwelt.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Rathaus auf, Karten auf den Tisch. Früher beteiligen, Preisschild zeigen, Entscheidungen erklären. Beteiligung soll besser machen – nicht endlos.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Erste Hebel: Wirtschaft, Verkehr, Finanzen, Offenheit. Nicht 50 Projekte – die, die mehrere Probleme gleichzeitig lösen.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Jetzt Ihre Sicht: Was muss Buchholz ändern, damit Unternehmen investieren, einstellen und bleiben? QR: afd-buchholz.de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C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:\dokumentenaufbereitung\Output-Dokumente\wd_boards\slide-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Wirtschaftsdialog Buchholz 2026</dc:title>
  <dc:subject>Wirtschaftsdialog Buchholz 2026 – Max Ostermeier</dc:subject>
  <dc:creator>Max Ostermeier</dc:creator>
  <cp:lastModifiedBy>Max Ostermeier</cp:lastModifiedBy>
  <cp:revision>1</cp:revision>
  <dcterms:created xsi:type="dcterms:W3CDTF">2026-08-28T09:35:39Z</dcterms:created>
  <dcterms:modified xsi:type="dcterms:W3CDTF">2026-08-28T09:35:39Z</dcterms:modified>
</cp:coreProperties>
</file>